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9009ee8c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9009ee8c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9009ee8ca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9009ee8ca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9009ee8ca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9009ee8ca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9009ee8ca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9009ee8ca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9009ee8ca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9009ee8ca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9009ee8ca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9009ee8ca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9009ee8ca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9009ee8ca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9009ee8ca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9009ee8ca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9009ee8ca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9009ee8ca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9009ee8ca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9009ee8ca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9009ee8ca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9009ee8ca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9009ee8c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e9009ee8c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9009ee8ca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9009ee8ca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9009ee8ca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9009ee8ca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9009ee8ca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9009ee8ca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9009ee8ca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9009ee8ca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9009ee8ca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9009ee8ca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9009ee8ca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9009ee8ca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9009ee8ca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9009ee8ca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9009ee8c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9009ee8c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75e75de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75e75de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75e75de4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f75e75de4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8e898d72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8e898d72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9009ee8ca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9009ee8ca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9009ee8ca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9009ee8c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9009ee8ca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9009ee8ca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9009ee8ca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9009ee8ca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9009ee8ca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9009ee8ca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9009ee8c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9009ee8c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hyperlink" Target="http://drive.google.com/file/d/1cWCS_LWRVsjEMpkoAakDBbJ_J0bzsDR6/view" TargetMode="External"/><Relationship Id="rId5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40.png"/><Relationship Id="rId13" Type="http://schemas.openxmlformats.org/officeDocument/2006/relationships/image" Target="../media/image41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Relationship Id="rId15" Type="http://schemas.openxmlformats.org/officeDocument/2006/relationships/image" Target="../media/image43.png"/><Relationship Id="rId1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31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0025" y="1389325"/>
            <a:ext cx="6197125" cy="317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76" y="118400"/>
            <a:ext cx="10545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14317" l="0" r="60156" t="0"/>
          <a:stretch/>
        </p:blipFill>
        <p:spPr>
          <a:xfrm>
            <a:off x="2142900" y="1450150"/>
            <a:ext cx="1428100" cy="325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 rotWithShape="1">
          <a:blip r:embed="rId4">
            <a:alphaModFix/>
          </a:blip>
          <a:srcRect b="0" l="37872" r="0" t="0"/>
          <a:stretch/>
        </p:blipFill>
        <p:spPr>
          <a:xfrm>
            <a:off x="6129150" y="362550"/>
            <a:ext cx="2468339" cy="420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 title="Zoom 0-1(5)-1.m4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8575" y="241100"/>
            <a:ext cx="4611000" cy="43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14"/>
          <p:cNvGrpSpPr/>
          <p:nvPr/>
        </p:nvGrpSpPr>
        <p:grpSpPr>
          <a:xfrm>
            <a:off x="7228627" y="1017730"/>
            <a:ext cx="1749427" cy="1467851"/>
            <a:chOff x="5305625" y="2094000"/>
            <a:chExt cx="3568075" cy="2850750"/>
          </a:xfrm>
        </p:grpSpPr>
        <p:pic>
          <p:nvPicPr>
            <p:cNvPr id="65" name="Google Shape;6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1875" y="3560925"/>
              <a:ext cx="2071825" cy="1383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Google Shape;66;p14"/>
            <p:cNvSpPr/>
            <p:nvPr/>
          </p:nvSpPr>
          <p:spPr>
            <a:xfrm flipH="1">
              <a:off x="5305625" y="2094000"/>
              <a:ext cx="2803500" cy="1639200"/>
            </a:xfrm>
            <a:prstGeom prst="cloudCallout">
              <a:avLst>
                <a:gd fmla="val -20833" name="adj1"/>
                <a:gd fmla="val 62500" name="adj2"/>
              </a:avLst>
            </a:prstGeom>
            <a:solidFill>
              <a:srgbClr val="FFFFF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7" name="Google Shape;67;p14"/>
            <p:cNvPicPr preferRelativeResize="0"/>
            <p:nvPr/>
          </p:nvPicPr>
          <p:blipFill rotWithShape="1">
            <a:blip r:embed="rId5">
              <a:alphaModFix/>
            </a:blip>
            <a:srcRect b="6490" l="0" r="0" t="-6490"/>
            <a:stretch/>
          </p:blipFill>
          <p:spPr>
            <a:xfrm>
              <a:off x="5646850" y="2282603"/>
              <a:ext cx="944725" cy="831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93675" y="2608217"/>
              <a:ext cx="944725" cy="73140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9" name="Google Shape;69;p14"/>
            <p:cNvCxnSpPr/>
            <p:nvPr/>
          </p:nvCxnSpPr>
          <p:spPr>
            <a:xfrm flipH="1">
              <a:off x="6464025" y="2444325"/>
              <a:ext cx="370800" cy="90360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/>
          <p:nvPr/>
        </p:nvSpPr>
        <p:spPr>
          <a:xfrm>
            <a:off x="1652900" y="1196375"/>
            <a:ext cx="4859700" cy="3071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0"/>
          <p:cNvSpPr/>
          <p:nvPr/>
        </p:nvSpPr>
        <p:spPr>
          <a:xfrm>
            <a:off x="2923275" y="1850175"/>
            <a:ext cx="3256200" cy="1677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1850" y="1535200"/>
            <a:ext cx="476675" cy="5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763" y="2413563"/>
            <a:ext cx="637025" cy="63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0"/>
          <p:cNvSpPr/>
          <p:nvPr/>
        </p:nvSpPr>
        <p:spPr>
          <a:xfrm>
            <a:off x="5414825" y="1073075"/>
            <a:ext cx="636900" cy="271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VPC</a:t>
            </a:r>
            <a:endParaRPr/>
          </a:p>
        </p:txBody>
      </p:sp>
      <p:sp>
        <p:nvSpPr>
          <p:cNvPr id="259" name="Google Shape;259;p40"/>
          <p:cNvSpPr/>
          <p:nvPr/>
        </p:nvSpPr>
        <p:spPr>
          <a:xfrm>
            <a:off x="3145300" y="2244875"/>
            <a:ext cx="1990200" cy="111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0"/>
          <p:cNvSpPr/>
          <p:nvPr/>
        </p:nvSpPr>
        <p:spPr>
          <a:xfrm>
            <a:off x="4498325" y="2137725"/>
            <a:ext cx="425400" cy="209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Nginx</a:t>
            </a:r>
            <a:endParaRPr sz="1200"/>
          </a:p>
        </p:txBody>
      </p:sp>
      <p:pic>
        <p:nvPicPr>
          <p:cNvPr id="261" name="Google Shape;26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9211" y="2036794"/>
            <a:ext cx="355425" cy="4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0"/>
          <p:cNvPicPr preferRelativeResize="0"/>
          <p:nvPr/>
        </p:nvPicPr>
        <p:blipFill rotWithShape="1">
          <a:blip r:embed="rId6">
            <a:alphaModFix/>
          </a:blip>
          <a:srcRect b="10519" l="5903" r="8037" t="10385"/>
          <a:stretch/>
        </p:blipFill>
        <p:spPr>
          <a:xfrm>
            <a:off x="4069200" y="2822816"/>
            <a:ext cx="636899" cy="47533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0"/>
          <p:cNvSpPr/>
          <p:nvPr/>
        </p:nvSpPr>
        <p:spPr>
          <a:xfrm>
            <a:off x="5328525" y="1688350"/>
            <a:ext cx="530400" cy="271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EC2</a:t>
            </a:r>
            <a:endParaRPr sz="1200"/>
          </a:p>
        </p:txBody>
      </p:sp>
      <p:pic>
        <p:nvPicPr>
          <p:cNvPr id="264" name="Google Shape;264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7875" y="2655948"/>
            <a:ext cx="637025" cy="32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7037" y="2987611"/>
            <a:ext cx="355425" cy="450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4548" y="2052136"/>
            <a:ext cx="425400" cy="37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38400" y="2803921"/>
            <a:ext cx="530401" cy="1289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40"/>
          <p:cNvCxnSpPr>
            <a:stCxn id="266" idx="3"/>
            <a:endCxn id="264" idx="1"/>
          </p:cNvCxnSpPr>
          <p:nvPr/>
        </p:nvCxnSpPr>
        <p:spPr>
          <a:xfrm>
            <a:off x="729948" y="2239080"/>
            <a:ext cx="1197900" cy="58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69" name="Google Shape;269;p40"/>
          <p:cNvCxnSpPr/>
          <p:nvPr/>
        </p:nvCxnSpPr>
        <p:spPr>
          <a:xfrm flipH="1" rot="10800000">
            <a:off x="591975" y="2896899"/>
            <a:ext cx="1335900" cy="31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70" name="Google Shape;270;p40"/>
          <p:cNvCxnSpPr>
            <a:stCxn id="264" idx="3"/>
            <a:endCxn id="259" idx="1"/>
          </p:cNvCxnSpPr>
          <p:nvPr/>
        </p:nvCxnSpPr>
        <p:spPr>
          <a:xfrm flipH="1" rot="10800000">
            <a:off x="2564900" y="2799999"/>
            <a:ext cx="580500" cy="20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71" name="Google Shape;271;p40"/>
          <p:cNvSpPr/>
          <p:nvPr/>
        </p:nvSpPr>
        <p:spPr>
          <a:xfrm>
            <a:off x="1412175" y="820188"/>
            <a:ext cx="6278400" cy="3823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0"/>
          <p:cNvPicPr preferRelativeResize="0"/>
          <p:nvPr/>
        </p:nvPicPr>
        <p:blipFill rotWithShape="1">
          <a:blip r:embed="rId11">
            <a:alphaModFix/>
          </a:blip>
          <a:srcRect b="17262" l="11031" r="11449" t="18229"/>
          <a:stretch/>
        </p:blipFill>
        <p:spPr>
          <a:xfrm>
            <a:off x="4442300" y="2566424"/>
            <a:ext cx="636900" cy="39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0"/>
          <p:cNvPicPr preferRelativeResize="0"/>
          <p:nvPr/>
        </p:nvPicPr>
        <p:blipFill rotWithShape="1">
          <a:blip r:embed="rId12">
            <a:alphaModFix/>
          </a:blip>
          <a:srcRect b="15433" l="21111" r="19065" t="14543"/>
          <a:stretch/>
        </p:blipFill>
        <p:spPr>
          <a:xfrm>
            <a:off x="6760475" y="2359226"/>
            <a:ext cx="637024" cy="745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237198" y="2426022"/>
            <a:ext cx="425400" cy="423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0"/>
          <p:cNvPicPr preferRelativeResize="0"/>
          <p:nvPr/>
        </p:nvPicPr>
        <p:blipFill rotWithShape="1">
          <a:blip r:embed="rId14">
            <a:alphaModFix/>
          </a:blip>
          <a:srcRect b="34709" l="9435" r="8449" t="32674"/>
          <a:stretch/>
        </p:blipFill>
        <p:spPr>
          <a:xfrm>
            <a:off x="8146602" y="2882500"/>
            <a:ext cx="703944" cy="209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40"/>
          <p:cNvCxnSpPr/>
          <p:nvPr/>
        </p:nvCxnSpPr>
        <p:spPr>
          <a:xfrm flipH="1" rot="10800000">
            <a:off x="7397500" y="2654370"/>
            <a:ext cx="780300" cy="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77" name="Google Shape;277;p40"/>
          <p:cNvCxnSpPr/>
          <p:nvPr/>
        </p:nvCxnSpPr>
        <p:spPr>
          <a:xfrm flipH="1" rot="10800000">
            <a:off x="6204275" y="2641700"/>
            <a:ext cx="632400" cy="14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78" name="Google Shape;278;p40"/>
          <p:cNvSpPr/>
          <p:nvPr/>
        </p:nvSpPr>
        <p:spPr>
          <a:xfrm>
            <a:off x="6117925" y="678400"/>
            <a:ext cx="1019400" cy="271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us-east-1</a:t>
            </a:r>
            <a:endParaRPr/>
          </a:p>
        </p:txBody>
      </p:sp>
      <p:pic>
        <p:nvPicPr>
          <p:cNvPr id="279" name="Google Shape;279;p40"/>
          <p:cNvPicPr preferRelativeResize="0"/>
          <p:nvPr/>
        </p:nvPicPr>
        <p:blipFill rotWithShape="1">
          <a:blip r:embed="rId15">
            <a:alphaModFix/>
          </a:blip>
          <a:srcRect b="24316" l="15332" r="15477" t="29630"/>
          <a:stretch/>
        </p:blipFill>
        <p:spPr>
          <a:xfrm>
            <a:off x="7498837" y="2449834"/>
            <a:ext cx="637024" cy="16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825" y="1161273"/>
            <a:ext cx="637025" cy="32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825" y="1794723"/>
            <a:ext cx="637025" cy="32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825" y="2428173"/>
            <a:ext cx="637025" cy="32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3264" y="1529656"/>
            <a:ext cx="742400" cy="8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1"/>
          <p:cNvSpPr/>
          <p:nvPr/>
        </p:nvSpPr>
        <p:spPr>
          <a:xfrm>
            <a:off x="4473100" y="1729963"/>
            <a:ext cx="937500" cy="459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Load Balancer</a:t>
            </a:r>
            <a:endParaRPr sz="1200"/>
          </a:p>
        </p:txBody>
      </p:sp>
      <p:pic>
        <p:nvPicPr>
          <p:cNvPr id="289" name="Google Shape;28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1725" y="1259351"/>
            <a:ext cx="548301" cy="1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1"/>
          <p:cNvSpPr txBox="1"/>
          <p:nvPr/>
        </p:nvSpPr>
        <p:spPr>
          <a:xfrm>
            <a:off x="7154050" y="1241413"/>
            <a:ext cx="937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Node 0</a:t>
            </a:r>
            <a:endParaRPr sz="1100"/>
          </a:p>
        </p:txBody>
      </p:sp>
      <p:pic>
        <p:nvPicPr>
          <p:cNvPr id="291" name="Google Shape;29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1725" y="1642738"/>
            <a:ext cx="548301" cy="1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1"/>
          <p:cNvSpPr txBox="1"/>
          <p:nvPr/>
        </p:nvSpPr>
        <p:spPr>
          <a:xfrm>
            <a:off x="7154050" y="1624800"/>
            <a:ext cx="937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Node 1</a:t>
            </a:r>
            <a:endParaRPr sz="1100"/>
          </a:p>
        </p:txBody>
      </p:sp>
      <p:pic>
        <p:nvPicPr>
          <p:cNvPr id="293" name="Google Shape;29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1725" y="2084488"/>
            <a:ext cx="548301" cy="1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1"/>
          <p:cNvSpPr txBox="1"/>
          <p:nvPr/>
        </p:nvSpPr>
        <p:spPr>
          <a:xfrm>
            <a:off x="7154050" y="2066550"/>
            <a:ext cx="937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Node 2</a:t>
            </a:r>
            <a:endParaRPr sz="1100"/>
          </a:p>
        </p:txBody>
      </p:sp>
      <p:pic>
        <p:nvPicPr>
          <p:cNvPr id="295" name="Google Shape;29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1725" y="2446101"/>
            <a:ext cx="548301" cy="1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1"/>
          <p:cNvSpPr txBox="1"/>
          <p:nvPr/>
        </p:nvSpPr>
        <p:spPr>
          <a:xfrm>
            <a:off x="7154050" y="2428163"/>
            <a:ext cx="937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Node 3</a:t>
            </a:r>
            <a:endParaRPr sz="1100"/>
          </a:p>
        </p:txBody>
      </p:sp>
      <p:cxnSp>
        <p:nvCxnSpPr>
          <p:cNvPr id="297" name="Google Shape;297;p41"/>
          <p:cNvCxnSpPr>
            <a:stCxn id="284" idx="3"/>
            <a:endCxn id="287" idx="1"/>
          </p:cNvCxnSpPr>
          <p:nvPr/>
        </p:nvCxnSpPr>
        <p:spPr>
          <a:xfrm>
            <a:off x="1935850" y="1326024"/>
            <a:ext cx="897300" cy="63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41"/>
          <p:cNvCxnSpPr>
            <a:stCxn id="285" idx="3"/>
            <a:endCxn id="287" idx="1"/>
          </p:cNvCxnSpPr>
          <p:nvPr/>
        </p:nvCxnSpPr>
        <p:spPr>
          <a:xfrm>
            <a:off x="1935850" y="1959474"/>
            <a:ext cx="897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41"/>
          <p:cNvCxnSpPr>
            <a:stCxn id="286" idx="3"/>
            <a:endCxn id="287" idx="1"/>
          </p:cNvCxnSpPr>
          <p:nvPr/>
        </p:nvCxnSpPr>
        <p:spPr>
          <a:xfrm flipH="1" rot="10800000">
            <a:off x="1935850" y="1959324"/>
            <a:ext cx="897300" cy="63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" name="Google Shape;300;p41"/>
          <p:cNvCxnSpPr>
            <a:stCxn id="287" idx="3"/>
            <a:endCxn id="288" idx="1"/>
          </p:cNvCxnSpPr>
          <p:nvPr/>
        </p:nvCxnSpPr>
        <p:spPr>
          <a:xfrm>
            <a:off x="3575663" y="1959469"/>
            <a:ext cx="897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41"/>
          <p:cNvCxnSpPr>
            <a:endCxn id="289" idx="1"/>
          </p:cNvCxnSpPr>
          <p:nvPr/>
        </p:nvCxnSpPr>
        <p:spPr>
          <a:xfrm flipH="1" rot="10800000">
            <a:off x="5410625" y="1326013"/>
            <a:ext cx="1121100" cy="63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41"/>
          <p:cNvCxnSpPr>
            <a:stCxn id="288" idx="3"/>
            <a:endCxn id="295" idx="1"/>
          </p:cNvCxnSpPr>
          <p:nvPr/>
        </p:nvCxnSpPr>
        <p:spPr>
          <a:xfrm>
            <a:off x="5410600" y="1959463"/>
            <a:ext cx="1121100" cy="55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41"/>
          <p:cNvCxnSpPr>
            <a:stCxn id="288" idx="3"/>
            <a:endCxn id="293" idx="1"/>
          </p:cNvCxnSpPr>
          <p:nvPr/>
        </p:nvCxnSpPr>
        <p:spPr>
          <a:xfrm>
            <a:off x="5410600" y="1959463"/>
            <a:ext cx="1121100" cy="19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" name="Google Shape;304;p41"/>
          <p:cNvCxnSpPr>
            <a:stCxn id="288" idx="3"/>
            <a:endCxn id="291" idx="1"/>
          </p:cNvCxnSpPr>
          <p:nvPr/>
        </p:nvCxnSpPr>
        <p:spPr>
          <a:xfrm flipH="1" rot="10800000">
            <a:off x="5410600" y="1709263"/>
            <a:ext cx="1121100" cy="25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5" name="Google Shape;305;p41"/>
          <p:cNvPicPr preferRelativeResize="0"/>
          <p:nvPr/>
        </p:nvPicPr>
        <p:blipFill rotWithShape="1">
          <a:blip r:embed="rId6">
            <a:alphaModFix/>
          </a:blip>
          <a:srcRect b="25070" l="10055" r="13823" t="27696"/>
          <a:stretch/>
        </p:blipFill>
        <p:spPr>
          <a:xfrm>
            <a:off x="8165575" y="1160242"/>
            <a:ext cx="742401" cy="25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1"/>
          <p:cNvPicPr preferRelativeResize="0"/>
          <p:nvPr/>
        </p:nvPicPr>
        <p:blipFill rotWithShape="1">
          <a:blip r:embed="rId6">
            <a:alphaModFix/>
          </a:blip>
          <a:srcRect b="25070" l="10055" r="13823" t="27696"/>
          <a:stretch/>
        </p:blipFill>
        <p:spPr>
          <a:xfrm>
            <a:off x="8165575" y="1583217"/>
            <a:ext cx="742401" cy="25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1"/>
          <p:cNvPicPr preferRelativeResize="0"/>
          <p:nvPr/>
        </p:nvPicPr>
        <p:blipFill rotWithShape="1">
          <a:blip r:embed="rId6">
            <a:alphaModFix/>
          </a:blip>
          <a:srcRect b="25070" l="10055" r="13823" t="27696"/>
          <a:stretch/>
        </p:blipFill>
        <p:spPr>
          <a:xfrm>
            <a:off x="8165575" y="1985379"/>
            <a:ext cx="742401" cy="25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1"/>
          <p:cNvPicPr preferRelativeResize="0"/>
          <p:nvPr/>
        </p:nvPicPr>
        <p:blipFill rotWithShape="1">
          <a:blip r:embed="rId6">
            <a:alphaModFix/>
          </a:blip>
          <a:srcRect b="25070" l="10055" r="13823" t="27696"/>
          <a:stretch/>
        </p:blipFill>
        <p:spPr>
          <a:xfrm>
            <a:off x="8165575" y="2387554"/>
            <a:ext cx="742401" cy="2503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41"/>
          <p:cNvCxnSpPr/>
          <p:nvPr/>
        </p:nvCxnSpPr>
        <p:spPr>
          <a:xfrm>
            <a:off x="7622950" y="2512750"/>
            <a:ext cx="468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41"/>
          <p:cNvCxnSpPr/>
          <p:nvPr/>
        </p:nvCxnSpPr>
        <p:spPr>
          <a:xfrm>
            <a:off x="7620775" y="2151163"/>
            <a:ext cx="468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41"/>
          <p:cNvCxnSpPr/>
          <p:nvPr/>
        </p:nvCxnSpPr>
        <p:spPr>
          <a:xfrm>
            <a:off x="7620775" y="1706225"/>
            <a:ext cx="468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41"/>
          <p:cNvCxnSpPr/>
          <p:nvPr/>
        </p:nvCxnSpPr>
        <p:spPr>
          <a:xfrm>
            <a:off x="7622950" y="1328400"/>
            <a:ext cx="468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3" name="Google Shape;31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9500" y="2295147"/>
            <a:ext cx="829962" cy="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/>
          <p:nvPr/>
        </p:nvSpPr>
        <p:spPr>
          <a:xfrm>
            <a:off x="486550" y="4031400"/>
            <a:ext cx="3150900" cy="42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